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65" r:id="rId6"/>
    <p:sldId id="261" r:id="rId7"/>
    <p:sldId id="263" r:id="rId8"/>
    <p:sldId id="264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12A7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6" autoAdjust="0"/>
    <p:restoredTop sz="94660"/>
  </p:normalViewPr>
  <p:slideViewPr>
    <p:cSldViewPr snapToGrid="0">
      <p:cViewPr varScale="1">
        <p:scale>
          <a:sx n="65" d="100"/>
          <a:sy n="65" d="100"/>
        </p:scale>
        <p:origin x="726" y="5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alphaModFix amt="90000"/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close up of a logo&#10;&#10;Description generated with high confidence">
            <a:extLst>
              <a:ext uri="{FF2B5EF4-FFF2-40B4-BE49-F238E27FC236}">
                <a16:creationId xmlns:a16="http://schemas.microsoft.com/office/drawing/2014/main" id="{84E88389-0427-4AC4-A171-5E613174884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5736" y="299403"/>
            <a:ext cx="1598808" cy="174324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9940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  <a:latin typeface="+mn-lt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NZ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277907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NZ" dirty="0"/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6814988" y="6179607"/>
            <a:ext cx="5095072" cy="424616"/>
            <a:chOff x="6860708" y="6165662"/>
            <a:chExt cx="5095072" cy="424616"/>
          </a:xfrm>
        </p:grpSpPr>
        <p:pic>
          <p:nvPicPr>
            <p:cNvPr id="14" name="Picture 13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60708" y="6182053"/>
              <a:ext cx="1171941" cy="391835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68418" y="6198657"/>
              <a:ext cx="1171942" cy="358627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83839" y="6165662"/>
              <a:ext cx="1171941" cy="424616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 userDrawn="1"/>
          </p:nvPicPr>
          <p:blipFill rotWithShape="1"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1380"/>
            <a:stretch/>
          </p:blipFill>
          <p:spPr bwMode="invGray">
            <a:xfrm>
              <a:off x="9476129" y="6254044"/>
              <a:ext cx="1171940" cy="247853"/>
            </a:xfrm>
            <a:prstGeom prst="rect">
              <a:avLst/>
            </a:prstGeom>
          </p:spPr>
        </p:pic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EE31C156-047B-46C4-8918-434FF0E3FE27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962" y="6069832"/>
            <a:ext cx="1349038" cy="644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8833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 dirty="0"/>
          </a:p>
        </p:txBody>
      </p:sp>
      <p:pic>
        <p:nvPicPr>
          <p:cNvPr id="4" name="Picture 3" descr="A picture containing object&#10;&#10;Description generated with high confidence">
            <a:extLst>
              <a:ext uri="{FF2B5EF4-FFF2-40B4-BE49-F238E27FC236}">
                <a16:creationId xmlns:a16="http://schemas.microsoft.com/office/drawing/2014/main" id="{3DFF582E-8D2C-4455-925F-40D70F68A3E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5716" y="5279922"/>
            <a:ext cx="1316167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688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bg>
      <p:bgPr>
        <a:solidFill>
          <a:srgbClr val="512A7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21928987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2_Title Only">
    <p:bg>
      <p:bgPr>
        <a:solidFill>
          <a:srgbClr val="512A7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NZ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BB7E76-7F93-4C69-964E-2B173E780BA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9905" y="5238242"/>
            <a:ext cx="1316923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1346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94771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888574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5" name="Picture 4" descr="A picture containing object&#10;&#10;Description generated with high confidence">
            <a:extLst>
              <a:ext uri="{FF2B5EF4-FFF2-40B4-BE49-F238E27FC236}">
                <a16:creationId xmlns:a16="http://schemas.microsoft.com/office/drawing/2014/main" id="{3C1ACD68-261C-43D1-BC83-1C26FD93670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5716" y="5279922"/>
            <a:ext cx="1316167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8987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NZ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817482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42129366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 dirty="0"/>
          </a:p>
        </p:txBody>
      </p:sp>
      <p:pic>
        <p:nvPicPr>
          <p:cNvPr id="4" name="Picture 3" descr="A picture containing object&#10;&#10;Description generated with high confidence">
            <a:extLst>
              <a:ext uri="{FF2B5EF4-FFF2-40B4-BE49-F238E27FC236}">
                <a16:creationId xmlns:a16="http://schemas.microsoft.com/office/drawing/2014/main" id="{5AE9F9CD-C149-414A-9835-6B3A783F12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5716" y="5279922"/>
            <a:ext cx="1316167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3919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0419667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NZ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pic>
        <p:nvPicPr>
          <p:cNvPr id="7" name="Picture 6" descr="A picture containing object&#10;&#10;Description generated with high confidence">
            <a:extLst>
              <a:ext uri="{FF2B5EF4-FFF2-40B4-BE49-F238E27FC236}">
                <a16:creationId xmlns:a16="http://schemas.microsoft.com/office/drawing/2014/main" id="{4B52C2B4-6C15-4D00-85DB-6C573384755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5716" y="5279922"/>
            <a:ext cx="1316167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0039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Two Content">
    <p:bg>
      <p:bgPr>
        <a:solidFill>
          <a:srgbClr val="512A7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5027309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_Two Content">
    <p:bg>
      <p:bgPr>
        <a:solidFill>
          <a:srgbClr val="512A7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73C7BC-58DC-420B-8746-F62EB9D07BC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9905" y="5238242"/>
            <a:ext cx="1316923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9048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38717999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NZ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17218701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0" r:id="rId3"/>
    <p:sldLayoutId id="2147483666" r:id="rId4"/>
    <p:sldLayoutId id="2147483652" r:id="rId5"/>
    <p:sldLayoutId id="2147483653" r:id="rId6"/>
    <p:sldLayoutId id="2147483661" r:id="rId7"/>
    <p:sldLayoutId id="2147483665" r:id="rId8"/>
    <p:sldLayoutId id="2147483654" r:id="rId9"/>
    <p:sldLayoutId id="2147483664" r:id="rId10"/>
    <p:sldLayoutId id="2147483662" r:id="rId11"/>
    <p:sldLayoutId id="2147483663" r:id="rId12"/>
    <p:sldLayoutId id="2147483655" r:id="rId13"/>
    <p:sldLayoutId id="2147483656" r:id="rId14"/>
    <p:sldLayoutId id="2147483667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openxmlformats.org/officeDocument/2006/relationships/image" Target="../media/image15.jpeg"/><Relationship Id="rId7" Type="http://schemas.openxmlformats.org/officeDocument/2006/relationships/image" Target="../media/image19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jpeg"/><Relationship Id="rId9" Type="http://schemas.openxmlformats.org/officeDocument/2006/relationships/image" Target="../media/image21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github.com/GlobalIntegrationBootcamp/GlobalIntegrationBootcamp/tree/master/2018/Labs" TargetMode="Externa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://bit.ly/2ptjRdL" TargetMode="Externa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5.png"/><Relationship Id="rId5" Type="http://schemas.openxmlformats.org/officeDocument/2006/relationships/image" Target="../media/image6.emf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NZ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Global Integration Bootcamp 2018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NZ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237180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/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52501" y="-3578108"/>
            <a:ext cx="13914811" cy="10436108"/>
          </a:xfrm>
        </p:spPr>
      </p:pic>
    </p:spTree>
    <p:extLst>
      <p:ext uri="{BB962C8B-B14F-4D97-AF65-F5344CB8AC3E}">
        <p14:creationId xmlns:p14="http://schemas.microsoft.com/office/powerpoint/2010/main" val="2666324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8932" y="0"/>
            <a:ext cx="8174136" cy="7733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6867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eam Image">
            <a:extLst>
              <a:ext uri="{FF2B5EF4-FFF2-40B4-BE49-F238E27FC236}">
                <a16:creationId xmlns:a16="http://schemas.microsoft.com/office/drawing/2014/main" id="{58C775D2-0760-44A0-9D24-CFC5333A31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193" y="985781"/>
            <a:ext cx="2328006" cy="3149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eam Image">
            <a:extLst>
              <a:ext uri="{FF2B5EF4-FFF2-40B4-BE49-F238E27FC236}">
                <a16:creationId xmlns:a16="http://schemas.microsoft.com/office/drawing/2014/main" id="{FDA31BFB-6EF3-4BEE-AEFC-2CC5198653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3901" y="985781"/>
            <a:ext cx="2328006" cy="3149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Team Image">
            <a:extLst>
              <a:ext uri="{FF2B5EF4-FFF2-40B4-BE49-F238E27FC236}">
                <a16:creationId xmlns:a16="http://schemas.microsoft.com/office/drawing/2014/main" id="{CBB905AC-55DC-47F0-BB13-FF07F265AC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3609" y="985781"/>
            <a:ext cx="2328006" cy="3149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Team Image">
            <a:extLst>
              <a:ext uri="{FF2B5EF4-FFF2-40B4-BE49-F238E27FC236}">
                <a16:creationId xmlns:a16="http://schemas.microsoft.com/office/drawing/2014/main" id="{A1B0A54C-0476-43DA-9CEF-BFB07231BB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3317" y="985781"/>
            <a:ext cx="2328006" cy="3149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Team Image">
            <a:extLst>
              <a:ext uri="{FF2B5EF4-FFF2-40B4-BE49-F238E27FC236}">
                <a16:creationId xmlns:a16="http://schemas.microsoft.com/office/drawing/2014/main" id="{374F86A3-DFEA-48FF-931E-6024E65FA2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192" y="4047817"/>
            <a:ext cx="2328006" cy="3149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Team Image">
            <a:extLst>
              <a:ext uri="{FF2B5EF4-FFF2-40B4-BE49-F238E27FC236}">
                <a16:creationId xmlns:a16="http://schemas.microsoft.com/office/drawing/2014/main" id="{7C964B1F-8B3E-41F4-951C-59E15223FC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9066" y="4047817"/>
            <a:ext cx="2328006" cy="3149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Team Image">
            <a:extLst>
              <a:ext uri="{FF2B5EF4-FFF2-40B4-BE49-F238E27FC236}">
                <a16:creationId xmlns:a16="http://schemas.microsoft.com/office/drawing/2014/main" id="{8EEECCC3-5839-4BA6-9479-0CCFA724BD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8777" y="4047817"/>
            <a:ext cx="2328006" cy="3149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Team Image">
            <a:extLst>
              <a:ext uri="{FF2B5EF4-FFF2-40B4-BE49-F238E27FC236}">
                <a16:creationId xmlns:a16="http://schemas.microsoft.com/office/drawing/2014/main" id="{1D4176AF-FB55-43B0-B369-7A2D168A7E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3317" y="4047817"/>
            <a:ext cx="2328006" cy="3149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7E752CA-95A0-4128-B139-076038EDC66E}"/>
              </a:ext>
            </a:extLst>
          </p:cNvPr>
          <p:cNvSpPr txBox="1"/>
          <p:nvPr/>
        </p:nvSpPr>
        <p:spPr>
          <a:xfrm>
            <a:off x="244192" y="3521557"/>
            <a:ext cx="2328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Martin Abbott</a:t>
            </a:r>
            <a:endParaRPr lang="nl-NL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D9C3228-B48A-44B0-A1CE-F1D7F170881B}"/>
              </a:ext>
            </a:extLst>
          </p:cNvPr>
          <p:cNvSpPr txBox="1"/>
          <p:nvPr/>
        </p:nvSpPr>
        <p:spPr>
          <a:xfrm>
            <a:off x="3313900" y="3521557"/>
            <a:ext cx="2328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Glenn Colpaert</a:t>
            </a:r>
            <a:endParaRPr lang="nl-NL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E26B6E0-DEC1-4C13-964F-040312405DFA}"/>
              </a:ext>
            </a:extLst>
          </p:cNvPr>
          <p:cNvSpPr txBox="1"/>
          <p:nvPr/>
        </p:nvSpPr>
        <p:spPr>
          <a:xfrm>
            <a:off x="6383608" y="3521557"/>
            <a:ext cx="2328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Steef-Jan Wiggers</a:t>
            </a:r>
            <a:endParaRPr lang="nl-NL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6C357E2-6716-4077-94A2-FDDBE2D439F2}"/>
              </a:ext>
            </a:extLst>
          </p:cNvPr>
          <p:cNvSpPr txBox="1"/>
          <p:nvPr/>
        </p:nvSpPr>
        <p:spPr>
          <a:xfrm>
            <a:off x="9453317" y="3521557"/>
            <a:ext cx="2328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Tomasso Groenendijk</a:t>
            </a:r>
            <a:endParaRPr lang="nl-NL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5F44B6C-CA65-43C1-8904-54BCB6517F2E}"/>
              </a:ext>
            </a:extLst>
          </p:cNvPr>
          <p:cNvSpPr txBox="1"/>
          <p:nvPr/>
        </p:nvSpPr>
        <p:spPr>
          <a:xfrm>
            <a:off x="244192" y="6490950"/>
            <a:ext cx="2328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Eldert Grootenboer</a:t>
            </a:r>
            <a:endParaRPr lang="nl-NL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D5826A7-AEA3-45E4-80AE-D08E8FA8097F}"/>
              </a:ext>
            </a:extLst>
          </p:cNvPr>
          <p:cNvSpPr txBox="1"/>
          <p:nvPr/>
        </p:nvSpPr>
        <p:spPr>
          <a:xfrm>
            <a:off x="3313898" y="6490950"/>
            <a:ext cx="2328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Sven Van den brande</a:t>
            </a:r>
            <a:endParaRPr lang="nl-NL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2F1BBC2-ABF4-44F1-8333-B49C9AB8E07F}"/>
              </a:ext>
            </a:extLst>
          </p:cNvPr>
          <p:cNvSpPr txBox="1"/>
          <p:nvPr/>
        </p:nvSpPr>
        <p:spPr>
          <a:xfrm>
            <a:off x="6608777" y="6490950"/>
            <a:ext cx="2328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Gijs in ‘t Veld</a:t>
            </a:r>
            <a:endParaRPr lang="nl-NL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E4FE771-FDC8-4F3C-9FFB-369AE6C44AE1}"/>
              </a:ext>
            </a:extLst>
          </p:cNvPr>
          <p:cNvSpPr txBox="1"/>
          <p:nvPr/>
        </p:nvSpPr>
        <p:spPr>
          <a:xfrm>
            <a:off x="9453317" y="6490950"/>
            <a:ext cx="2328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Rob Fox</a:t>
            </a:r>
            <a:endParaRPr lang="nl-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8DFD50-DF9E-4B18-A5DF-3F2F39939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185"/>
            <a:ext cx="10515600" cy="910311"/>
          </a:xfrm>
        </p:spPr>
        <p:txBody>
          <a:bodyPr/>
          <a:lstStyle/>
          <a:p>
            <a:r>
              <a:rPr lang="en-US" dirty="0"/>
              <a:t>Global Organizers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9993542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5A851E-B121-4280-966D-0D1CD14C9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Our Crew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9579C76-009C-4AA1-9E4B-F770C46FE5D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NZ" dirty="0"/>
              <a:t> Abhishek Kumar (Datacom)</a:t>
            </a:r>
          </a:p>
          <a:p>
            <a:pPr lvl="0"/>
            <a:r>
              <a:rPr lang="en-NZ" dirty="0"/>
              <a:t>Alessandro Moura (Theta)</a:t>
            </a:r>
          </a:p>
          <a:p>
            <a:pPr lvl="0"/>
            <a:r>
              <a:rPr lang="en-NZ" dirty="0"/>
              <a:t>Craig Haiden (Datacom)</a:t>
            </a:r>
          </a:p>
          <a:p>
            <a:pPr lvl="0"/>
            <a:r>
              <a:rPr lang="en-NZ" dirty="0"/>
              <a:t>Desiree Suligan (Datacom)</a:t>
            </a:r>
          </a:p>
          <a:p>
            <a:pPr lvl="0"/>
            <a:r>
              <a:rPr lang="en-NZ" dirty="0"/>
              <a:t>Grant Harmer (Digging Dog)</a:t>
            </a:r>
          </a:p>
          <a:p>
            <a:pPr lvl="0"/>
            <a:r>
              <a:rPr lang="en-NZ" dirty="0"/>
              <a:t>Harris </a:t>
            </a:r>
            <a:r>
              <a:rPr lang="en-NZ" dirty="0" err="1"/>
              <a:t>Kristanto</a:t>
            </a:r>
            <a:r>
              <a:rPr lang="en-NZ" dirty="0"/>
              <a:t> (</a:t>
            </a:r>
            <a:r>
              <a:rPr lang="en-NZ" dirty="0" err="1"/>
              <a:t>Adaptiv</a:t>
            </a:r>
            <a:r>
              <a:rPr lang="en-NZ" dirty="0"/>
              <a:t>)</a:t>
            </a:r>
          </a:p>
          <a:p>
            <a:endParaRPr lang="en-NZ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83DC04-9C60-43CA-B950-42BD7A936ED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lvl="0"/>
            <a:r>
              <a:rPr lang="en-NZ" dirty="0"/>
              <a:t>James Corbould (Datacom)</a:t>
            </a:r>
          </a:p>
          <a:p>
            <a:pPr lvl="0"/>
            <a:r>
              <a:rPr lang="en-NZ" dirty="0"/>
              <a:t>Mahindra </a:t>
            </a:r>
            <a:r>
              <a:rPr lang="en-NZ" dirty="0" err="1"/>
              <a:t>Morar</a:t>
            </a:r>
            <a:r>
              <a:rPr lang="en-NZ" dirty="0"/>
              <a:t> (Datacom)</a:t>
            </a:r>
          </a:p>
          <a:p>
            <a:pPr lvl="0"/>
            <a:r>
              <a:rPr lang="en-NZ" dirty="0"/>
              <a:t>Morten Velling (Datacom)</a:t>
            </a:r>
          </a:p>
          <a:p>
            <a:pPr lvl="0"/>
            <a:r>
              <a:rPr lang="en-NZ" dirty="0"/>
              <a:t>Nikolai Blackie (</a:t>
            </a:r>
            <a:r>
              <a:rPr lang="en-NZ" dirty="0" err="1"/>
              <a:t>Adaptiv</a:t>
            </a:r>
            <a:r>
              <a:rPr lang="en-NZ" dirty="0"/>
              <a:t>)</a:t>
            </a:r>
          </a:p>
          <a:p>
            <a:pPr lvl="0"/>
            <a:r>
              <a:rPr lang="en-NZ" dirty="0"/>
              <a:t>Wagner Silveira (Theta)</a:t>
            </a:r>
          </a:p>
          <a:p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16839652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8DFD50-DF9E-4B18-A5DF-3F2F39939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185"/>
            <a:ext cx="10515600" cy="910311"/>
          </a:xfrm>
        </p:spPr>
        <p:txBody>
          <a:bodyPr/>
          <a:lstStyle/>
          <a:p>
            <a:r>
              <a:rPr lang="en-US" dirty="0"/>
              <a:t>Labs</a:t>
            </a:r>
            <a:endParaRPr lang="nl-NL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80CAB82-9EAC-449B-BA38-C55894741E05}"/>
              </a:ext>
            </a:extLst>
          </p:cNvPr>
          <p:cNvSpPr/>
          <p:nvPr/>
        </p:nvSpPr>
        <p:spPr>
          <a:xfrm>
            <a:off x="100667" y="6083173"/>
            <a:ext cx="1202981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nl-NL" sz="2000" dirty="0">
                <a:hlinkClick r:id="rId2"/>
              </a:rPr>
              <a:t>https://github.com/GlobalIntegrationBootcamp/GlobalIntegrationBootcamp/tree/master/2018/Labs </a:t>
            </a:r>
            <a:endParaRPr lang="nl-NL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D25FAD-2193-4E64-A782-3B9CC2DB23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1524000"/>
            <a:ext cx="381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2468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8DFD50-DF9E-4B18-A5DF-3F2F39939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185"/>
            <a:ext cx="10515600" cy="910311"/>
          </a:xfrm>
        </p:spPr>
        <p:txBody>
          <a:bodyPr/>
          <a:lstStyle/>
          <a:p>
            <a:r>
              <a:rPr lang="en-US" dirty="0"/>
              <a:t>Please fill out the survey!</a:t>
            </a:r>
            <a:endParaRPr lang="nl-NL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80CAB82-9EAC-449B-BA38-C55894741E05}"/>
              </a:ext>
            </a:extLst>
          </p:cNvPr>
          <p:cNvSpPr/>
          <p:nvPr/>
        </p:nvSpPr>
        <p:spPr>
          <a:xfrm>
            <a:off x="3386488" y="5621778"/>
            <a:ext cx="541902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4800" dirty="0">
                <a:solidFill>
                  <a:srgbClr val="000000"/>
                </a:solidFill>
                <a:latin typeface="Calibri" panose="020F0502020204030204" pitchFamily="34" charset="0"/>
              </a:rPr>
              <a:t> </a:t>
            </a:r>
            <a:r>
              <a:rPr lang="nl-NL" sz="4800" dirty="0">
                <a:latin typeface="Calibri" panose="020F0502020204030204" pitchFamily="34" charset="0"/>
                <a:hlinkClick r:id="rId2"/>
              </a:rPr>
              <a:t>http://bit.ly/2ptjRdL</a:t>
            </a:r>
            <a:endParaRPr lang="nl-NL" sz="4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8903470-BDDC-4395-808A-EF8DC3D2C8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1524000"/>
            <a:ext cx="381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2771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258781" y="5573899"/>
            <a:ext cx="11674438" cy="943882"/>
            <a:chOff x="128941" y="5573899"/>
            <a:chExt cx="11674438" cy="943882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941" y="5610335"/>
              <a:ext cx="2605115" cy="871011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52049" y="5647243"/>
              <a:ext cx="2605115" cy="797194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98264" y="5573899"/>
              <a:ext cx="2605115" cy="943882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1380"/>
            <a:stretch/>
          </p:blipFill>
          <p:spPr bwMode="invGray">
            <a:xfrm>
              <a:off x="6175157" y="5770363"/>
              <a:ext cx="2605115" cy="550955"/>
            </a:xfrm>
            <a:prstGeom prst="rect">
              <a:avLst/>
            </a:prstGeom>
          </p:spPr>
        </p:pic>
      </p:grpSp>
      <p:sp>
        <p:nvSpPr>
          <p:cNvPr id="2" name="TextBox 1"/>
          <p:cNvSpPr txBox="1"/>
          <p:nvPr/>
        </p:nvSpPr>
        <p:spPr>
          <a:xfrm>
            <a:off x="5663381" y="3106591"/>
            <a:ext cx="506735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7200" b="1" dirty="0">
                <a:solidFill>
                  <a:schemeClr val="bg1"/>
                </a:solidFill>
              </a:rPr>
              <a:t>#gib2018</a:t>
            </a:r>
          </a:p>
          <a:p>
            <a:r>
              <a:rPr lang="en-NZ" sz="7200" b="1" dirty="0">
                <a:solidFill>
                  <a:schemeClr val="bg1"/>
                </a:solidFill>
              </a:rPr>
              <a:t>#gib2018akl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228207" y="677207"/>
            <a:ext cx="50673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7200" b="1" dirty="0" err="1">
                <a:solidFill>
                  <a:schemeClr val="bg1"/>
                </a:solidFill>
              </a:rPr>
              <a:t>dcom_guest</a:t>
            </a:r>
            <a:endParaRPr lang="en-NZ" sz="7200" b="1" dirty="0">
              <a:solidFill>
                <a:schemeClr val="bg1"/>
              </a:solidFill>
              <a:cs typeface="Courier New" panose="02070309020205020404" pitchFamily="49" charset="0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8921" y="2950463"/>
            <a:ext cx="2323479" cy="131029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047" y="1054419"/>
            <a:ext cx="1672763" cy="1672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1275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lobal Integration Bootcamp NZ_Template_2018.pptx" id="{48CDA943-8D75-4B68-B93A-F3FEBCB3BF66}" vid="{43F47440-22AA-4F95-A911-9D854778CCB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Global Integration Bootcamp NZ_Template_2018</Template>
  <TotalTime>9</TotalTime>
  <Words>85</Words>
  <Application>Microsoft Office PowerPoint</Application>
  <PresentationFormat>Widescreen</PresentationFormat>
  <Paragraphs>29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Courier New</vt:lpstr>
      <vt:lpstr>Segoe UI Black</vt:lpstr>
      <vt:lpstr>Office Theme</vt:lpstr>
      <vt:lpstr>Global Integration Bootcamp 2018</vt:lpstr>
      <vt:lpstr>PowerPoint Presentation</vt:lpstr>
      <vt:lpstr>PowerPoint Presentation</vt:lpstr>
      <vt:lpstr>Global Organizers</vt:lpstr>
      <vt:lpstr>Our Crew</vt:lpstr>
      <vt:lpstr>Labs</vt:lpstr>
      <vt:lpstr>Please fill out the survey!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Global Integration Bootcamp 2018</dc:title>
  <dc:creator>Wagner Silveira</dc:creator>
  <cp:lastModifiedBy>Wagner Silveira</cp:lastModifiedBy>
  <cp:revision>2</cp:revision>
  <dcterms:created xsi:type="dcterms:W3CDTF">2018-03-23T19:07:34Z</dcterms:created>
  <dcterms:modified xsi:type="dcterms:W3CDTF">2018-03-23T19:17:27Z</dcterms:modified>
</cp:coreProperties>
</file>